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9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76" d="100"/>
          <a:sy n="76" d="100"/>
        </p:scale>
        <p:origin x="132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smtClean="0"/>
              <a:t>9/15/2016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322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t>9/15/2016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239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22A4-8DA6-4447-9B1F-C5DB58435268}" type="datetimeFigureOut">
              <a:rPr lang="en-US" smtClean="0"/>
              <a:t>9/15/2016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650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9/15/2016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271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>9/15/2016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757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t>9/15/2016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863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9/15/2016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171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smtClean="0"/>
              <a:t>9/15/2016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937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smtClean="0"/>
              <a:t>9/15/2016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763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9/15/2016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76083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9/15/2016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546796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9/15/2016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711780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9/15/2016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381703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9/15/2016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75573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t>9/15/2016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014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t>9/15/2016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561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9/15/2016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403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  <p:sldLayoutId id="2147483905" r:id="rId12"/>
    <p:sldLayoutId id="2147483906" r:id="rId13"/>
    <p:sldLayoutId id="2147483907" r:id="rId14"/>
    <p:sldLayoutId id="2147483908" r:id="rId15"/>
    <p:sldLayoutId id="2147483909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Решение задач по теме «Скалярное произведение векторов»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51560" y="5788152"/>
            <a:ext cx="7891272" cy="1069848"/>
          </a:xfrm>
        </p:spPr>
        <p:txBody>
          <a:bodyPr/>
          <a:lstStyle/>
          <a:p>
            <a:r>
              <a:rPr lang="ru-RU" dirty="0" smtClean="0"/>
              <a:t>Геометрия </a:t>
            </a:r>
          </a:p>
          <a:p>
            <a:r>
              <a:rPr lang="ru-RU" dirty="0" smtClean="0"/>
              <a:t>11 класс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1493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№ 467 б).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6101" y="1707382"/>
            <a:ext cx="7400834" cy="3999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908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Решение: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4" y="2286000"/>
            <a:ext cx="10685848" cy="249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154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62551" y="2362200"/>
            <a:ext cx="10314032" cy="274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444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- Как находят координаты вектора, если известны координаты его начала и конца?</a:t>
            </a:r>
          </a:p>
          <a:p>
            <a:r>
              <a:rPr lang="ru-RU" dirty="0"/>
              <a:t>- Как находят координаты середины отрезка? Длины вектора? Расстояние между точками?</a:t>
            </a:r>
          </a:p>
          <a:p>
            <a:r>
              <a:rPr lang="ru-RU" dirty="0"/>
              <a:t>- Как вы понимаете выражение «угол между векторами»?</a:t>
            </a:r>
          </a:p>
          <a:p>
            <a:r>
              <a:rPr lang="ru-RU" dirty="0"/>
              <a:t>- Какие векторы называются перпендикулярными?</a:t>
            </a:r>
          </a:p>
          <a:p>
            <a:r>
              <a:rPr lang="ru-RU" dirty="0"/>
              <a:t>- Что называется скалярным произведением векторов?</a:t>
            </a:r>
          </a:p>
          <a:p>
            <a:r>
              <a:rPr lang="ru-RU" dirty="0"/>
              <a:t>- Чему равно скалярное произведение перпендикулярных векторов?</a:t>
            </a:r>
          </a:p>
          <a:p>
            <a:r>
              <a:rPr lang="ru-RU" dirty="0"/>
              <a:t>- Чему равен скалярный квадрат вектора?</a:t>
            </a:r>
          </a:p>
          <a:p>
            <a:r>
              <a:rPr lang="ru-RU" dirty="0"/>
              <a:t>- Свойства скалярного произведения?</a:t>
            </a:r>
          </a:p>
          <a:p>
            <a:r>
              <a:rPr lang="ru-RU" dirty="0"/>
              <a:t>- Какой вектор называется направляющим вектором прямой а?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9566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№ 471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7101" y="2128493"/>
            <a:ext cx="7918270" cy="4488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864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234" y="12700"/>
            <a:ext cx="8596668" cy="1320800"/>
          </a:xfrm>
        </p:spPr>
        <p:txBody>
          <a:bodyPr/>
          <a:lstStyle/>
          <a:p>
            <a:r>
              <a:rPr lang="ru-RU" dirty="0" smtClean="0"/>
              <a:t>№ 472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7839" y="1066800"/>
            <a:ext cx="7649650" cy="566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635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7712" y="142273"/>
            <a:ext cx="8596668" cy="1320800"/>
          </a:xfrm>
        </p:spPr>
        <p:txBody>
          <a:bodyPr/>
          <a:lstStyle/>
          <a:p>
            <a:r>
              <a:rPr lang="ru-RU" dirty="0" smtClean="0"/>
              <a:t>Самостоятельная работа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7712" y="1463073"/>
            <a:ext cx="8911167" cy="93465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092" y="2493212"/>
            <a:ext cx="8930408" cy="108796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69900" y="3869737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Уровень Б</a:t>
            </a: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Вариант I</a:t>
            </a:r>
          </a:p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Вычислить угол между прямыми 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AB 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и 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CD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, если А(√3; 1; 0), В(0; 0; 2√2), С(0; 2; 0), 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D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(√3; 1; 2√2).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801" y="5344320"/>
            <a:ext cx="9753600" cy="86554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092" y="1230405"/>
            <a:ext cx="7820396" cy="232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1911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Ответы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smtClean="0"/>
              <a:t>Уровень А. 1 вар. Ответ: 6</a:t>
            </a:r>
          </a:p>
          <a:p>
            <a:r>
              <a:rPr lang="ru-RU" sz="2400" dirty="0"/>
              <a:t> </a:t>
            </a:r>
            <a:r>
              <a:rPr lang="ru-RU" sz="2400" dirty="0" smtClean="0"/>
              <a:t>                 2 вар. Ответ: 2</a:t>
            </a:r>
          </a:p>
          <a:p>
            <a:r>
              <a:rPr lang="ru-RU" sz="2400" dirty="0" smtClean="0"/>
              <a:t>Уровень Б </a:t>
            </a:r>
            <a:r>
              <a:rPr lang="ru-RU" sz="2400" dirty="0"/>
              <a:t>1 вар. Ответ: </a:t>
            </a:r>
            <a:r>
              <a:rPr lang="ru-RU" sz="2400" dirty="0" smtClean="0"/>
              <a:t>60◦</a:t>
            </a:r>
            <a:endParaRPr lang="ru-RU" sz="2400" dirty="0"/>
          </a:p>
          <a:p>
            <a:r>
              <a:rPr lang="ru-RU" sz="2400" dirty="0"/>
              <a:t>                  2 вар. Ответ: </a:t>
            </a:r>
            <a:r>
              <a:rPr lang="ru-RU" sz="2400" dirty="0" smtClean="0"/>
              <a:t>30◦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18592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462089"/>
            <a:ext cx="8596668" cy="388077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Уровень А</a:t>
            </a:r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/>
              <a:t>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Уровень Б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398" y="1772897"/>
            <a:ext cx="6494902" cy="120014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9984" y="3892062"/>
            <a:ext cx="5941831" cy="2901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2210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05934" y="2097089"/>
            <a:ext cx="8596668" cy="3880773"/>
          </a:xfrm>
        </p:spPr>
        <p:txBody>
          <a:bodyPr>
            <a:normAutofit/>
          </a:bodyPr>
          <a:lstStyle/>
          <a:p>
            <a:pPr algn="ctr"/>
            <a:r>
              <a:rPr lang="ru-RU" sz="2800" dirty="0"/>
              <a:t>п.50-52, №509 (</a:t>
            </a:r>
            <a:r>
              <a:rPr lang="ru-RU" sz="2800" dirty="0" err="1"/>
              <a:t>а,б</a:t>
            </a:r>
            <a:r>
              <a:rPr lang="ru-RU" sz="2800" dirty="0"/>
              <a:t>), 510 (б)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0115751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Возьмите смайлик соответствующий Вашему настроению  на конец урока и, уходя    прикрепите его на доске с магнитной основой.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8322" y="3122813"/>
            <a:ext cx="7035394" cy="1956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674677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</TotalTime>
  <Words>186</Words>
  <Application>Microsoft Office PowerPoint</Application>
  <PresentationFormat>Широкоэкранный</PresentationFormat>
  <Paragraphs>36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Times New Roman</vt:lpstr>
      <vt:lpstr>Trebuchet MS</vt:lpstr>
      <vt:lpstr>Wingdings 3</vt:lpstr>
      <vt:lpstr>Грань</vt:lpstr>
      <vt:lpstr>Решение задач по теме «Скалярное произведение векторов»</vt:lpstr>
      <vt:lpstr>№ 467 б).</vt:lpstr>
      <vt:lpstr>Решение:</vt:lpstr>
      <vt:lpstr>Презентация PowerPoint</vt:lpstr>
      <vt:lpstr>Вопросы</vt:lpstr>
      <vt:lpstr>№ 471</vt:lpstr>
      <vt:lpstr>№ 472</vt:lpstr>
      <vt:lpstr>Самостоятельная работа</vt:lpstr>
      <vt:lpstr>Ответы</vt:lpstr>
      <vt:lpstr>Решение:</vt:lpstr>
      <vt:lpstr>Домашнее задание</vt:lpstr>
      <vt:lpstr>Возьмите смайлик соответствующий Вашему настроению  на конец урока и, уходя    прикрепите его на доске с магнитной основой.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Решение задач по теме «Скалярное произведение векторов»</dc:title>
  <dc:creator>isy</dc:creator>
  <cp:lastModifiedBy>isy</cp:lastModifiedBy>
  <cp:revision>2</cp:revision>
  <dcterms:created xsi:type="dcterms:W3CDTF">2016-09-15T16:42:34Z</dcterms:created>
  <dcterms:modified xsi:type="dcterms:W3CDTF">2016-09-15T16:59:23Z</dcterms:modified>
</cp:coreProperties>
</file>